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55.jpeg" ContentType="image/jpeg"/>
  <Override PartName="/ppt/media/image52.jpeg" ContentType="image/jpeg"/>
  <Override PartName="/ppt/media/image50.png" ContentType="image/png"/>
  <Override PartName="/ppt/media/image47.png" ContentType="image/png"/>
  <Override PartName="/ppt/media/image17.png" ContentType="image/png"/>
  <Override PartName="/ppt/media/image21.jpeg" ContentType="image/jpe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3.jpeg" ContentType="image/jpe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20.jpeg" ContentType="image/jpeg"/>
  <Override PartName="/ppt/media/image19.jpeg" ContentType="image/jpeg"/>
  <Override PartName="/ppt/media/image38.png" ContentType="image/png"/>
  <Override PartName="/ppt/media/image7.png" ContentType="image/png"/>
  <Override PartName="/ppt/media/image49.jpeg" ContentType="image/jpeg"/>
  <Override PartName="/ppt/media/image2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.png" ContentType="image/png"/>
  <Override PartName="/ppt/media/image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18.png" ContentType="image/png"/>
  <Override PartName="/ppt/media/image3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jpeg" ContentType="image/jpeg"/>
  <Override PartName="/ppt/media/image32.png" ContentType="image/png"/>
  <Override PartName="/ppt/media/image33.png" ContentType="image/png"/>
  <Override PartName="/ppt/media/image35.png" ContentType="image/png"/>
  <Override PartName="/ppt/media/image48.png" ContentType="image/png"/>
  <Override PartName="/ppt/media/image37.jpeg" ContentType="image/jpeg"/>
  <Override PartName="/ppt/media/image41.png" ContentType="image/png"/>
  <Override PartName="/ppt/media/image22.png" ContentType="image/png"/>
  <Override PartName="/ppt/media/image46.jpeg" ContentType="image/jpeg"/>
  <Override PartName="/ppt/media/image42.png" ContentType="image/png"/>
  <Override PartName="/ppt/media/image40.jpeg" ContentType="image/jpeg"/>
  <Override PartName="/ppt/media/image44.png" ContentType="image/png"/>
  <Override PartName="/ppt/media/image45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36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7720" cy="806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7720" cy="806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7720" cy="806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2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  <p:pic>
        <p:nvPicPr>
          <p:cNvPr id="147" name="" descr=""/>
          <p:cNvPicPr/>
          <p:nvPr/>
        </p:nvPicPr>
        <p:blipFill>
          <a:blip r:embed="rId3"/>
          <a:stretch/>
        </p:blipFill>
        <p:spPr>
          <a:xfrm>
            <a:off x="2702160" y="1203480"/>
            <a:ext cx="3738600" cy="2982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1812600" y="864000"/>
            <a:ext cx="5517720" cy="8069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6" descr=""/>
          <p:cNvPicPr/>
          <p:nvPr/>
        </p:nvPicPr>
        <p:blipFill>
          <a:blip r:embed="rId2"/>
          <a:stretch/>
        </p:blipFill>
        <p:spPr>
          <a:xfrm>
            <a:off x="0" y="0"/>
            <a:ext cx="8997480" cy="513252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Shape 90" descr=""/>
          <p:cNvPicPr/>
          <p:nvPr/>
        </p:nvPicPr>
        <p:blipFill>
          <a:blip r:embed="rId2"/>
          <a:stretch/>
        </p:blipFill>
        <p:spPr>
          <a:xfrm>
            <a:off x="0" y="0"/>
            <a:ext cx="8997480" cy="5132520"/>
          </a:xfrm>
          <a:prstGeom prst="rect">
            <a:avLst/>
          </a:prstGeom>
          <a:ln>
            <a:noFill/>
          </a:ln>
        </p:spPr>
      </p:pic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Shape 196" descr=""/>
          <p:cNvPicPr/>
          <p:nvPr/>
        </p:nvPicPr>
        <p:blipFill>
          <a:blip r:embed="rId2"/>
          <a:stretch/>
        </p:blipFill>
        <p:spPr>
          <a:xfrm>
            <a:off x="0" y="0"/>
            <a:ext cx="8997480" cy="5132520"/>
          </a:xfrm>
          <a:prstGeom prst="rect">
            <a:avLst/>
          </a:prstGeom>
          <a:ln>
            <a:noFill/>
          </a:ln>
        </p:spPr>
      </p:pic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dbe2e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Shape 143" descr=""/>
          <p:cNvPicPr/>
          <p:nvPr/>
        </p:nvPicPr>
        <p:blipFill>
          <a:blip r:embed="rId2"/>
          <a:stretch/>
        </p:blipFill>
        <p:spPr>
          <a:xfrm>
            <a:off x="0" y="0"/>
            <a:ext cx="8997480" cy="5132520"/>
          </a:xfrm>
          <a:prstGeom prst="rect">
            <a:avLst/>
          </a:prstGeom>
          <a:ln>
            <a:noFill/>
          </a:ln>
        </p:spPr>
      </p:pic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1812600" y="864000"/>
            <a:ext cx="5517720" cy="1740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jpeg"/><Relationship Id="rId4" Type="http://schemas.openxmlformats.org/officeDocument/2006/relationships/slideLayout" Target="../slideLayouts/slideLayout39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jpeg"/><Relationship Id="rId4" Type="http://schemas.openxmlformats.org/officeDocument/2006/relationships/slideLayout" Target="../slideLayouts/slideLayout3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jpeg"/><Relationship Id="rId4" Type="http://schemas.openxmlformats.org/officeDocument/2006/relationships/slideLayout" Target="../slideLayouts/slideLayout3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jpeg"/><Relationship Id="rId4" Type="http://schemas.openxmlformats.org/officeDocument/2006/relationships/slideLayout" Target="../slideLayouts/slideLayout3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jpeg"/><Relationship Id="rId4" Type="http://schemas.openxmlformats.org/officeDocument/2006/relationships/slideLayout" Target="../slideLayouts/slideLayout2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jpeg"/><Relationship Id="rId4" Type="http://schemas.openxmlformats.org/officeDocument/2006/relationships/slideLayout" Target="../slideLayouts/slideLayout39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jpeg"/><Relationship Id="rId4" Type="http://schemas.openxmlformats.org/officeDocument/2006/relationships/slideLayout" Target="../slideLayouts/slideLayout39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jpeg"/><Relationship Id="rId4" Type="http://schemas.openxmlformats.org/officeDocument/2006/relationships/slideLayout" Target="../slideLayouts/slideLayout3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jpeg"/><Relationship Id="rId4" Type="http://schemas.openxmlformats.org/officeDocument/2006/relationships/slideLayout" Target="../slideLayouts/slideLayout3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122720" y="1972800"/>
            <a:ext cx="898200" cy="37440"/>
          </a:xfrm>
          <a:prstGeom prst="rect">
            <a:avLst/>
          </a:prstGeom>
          <a:solidFill>
            <a:srgbClr val="02b4e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2"/>
          <p:cNvSpPr/>
          <p:nvPr/>
        </p:nvSpPr>
        <p:spPr>
          <a:xfrm>
            <a:off x="1699920" y="2837160"/>
            <a:ext cx="558576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Project 2: The Storyboard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-257400" y="2135880"/>
            <a:ext cx="965844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3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Design Sprint Foundations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0" y="0"/>
            <a:ext cx="914328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200">
              <a:lnSpc>
                <a:spcPct val="100000"/>
              </a:lnSpc>
            </a:pPr>
            <a:r>
              <a:rPr b="0" lang="en-US" sz="22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STORYBOARD: CELL 5 DETAIL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13520" y="5475240"/>
            <a:ext cx="199584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Shape 343" descr=""/>
          <p:cNvPicPr/>
          <p:nvPr/>
        </p:nvPicPr>
        <p:blipFill>
          <a:blip r:embed="rId2"/>
          <a:stretch/>
        </p:blipFill>
        <p:spPr>
          <a:xfrm>
            <a:off x="0" y="0"/>
            <a:ext cx="969840" cy="818280"/>
          </a:xfrm>
          <a:prstGeom prst="rect">
            <a:avLst/>
          </a:prstGeom>
          <a:ln>
            <a:noFill/>
          </a:ln>
        </p:spPr>
      </p:pic>
      <p:sp>
        <p:nvSpPr>
          <p:cNvPr id="206" name="CustomShape 3"/>
          <p:cNvSpPr/>
          <p:nvPr/>
        </p:nvSpPr>
        <p:spPr>
          <a:xfrm>
            <a:off x="311760" y="1152360"/>
            <a:ext cx="8519760" cy="318996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" descr=""/>
          <p:cNvPicPr/>
          <p:nvPr/>
        </p:nvPicPr>
        <p:blipFill>
          <a:blip r:embed="rId3"/>
          <a:stretch/>
        </p:blipFill>
        <p:spPr>
          <a:xfrm rot="5400000">
            <a:off x="2362320" y="1020240"/>
            <a:ext cx="4507560" cy="338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0" y="0"/>
            <a:ext cx="914328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200">
              <a:lnSpc>
                <a:spcPct val="100000"/>
              </a:lnSpc>
            </a:pPr>
            <a:r>
              <a:rPr b="0" lang="en-US" sz="22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STORYBOARD: CELL 6 DETAIL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713520" y="5475240"/>
            <a:ext cx="199584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Shape 352" descr=""/>
          <p:cNvPicPr/>
          <p:nvPr/>
        </p:nvPicPr>
        <p:blipFill>
          <a:blip r:embed="rId2"/>
          <a:stretch/>
        </p:blipFill>
        <p:spPr>
          <a:xfrm>
            <a:off x="0" y="0"/>
            <a:ext cx="969840" cy="818280"/>
          </a:xfrm>
          <a:prstGeom prst="rect">
            <a:avLst/>
          </a:prstGeom>
          <a:ln>
            <a:noFill/>
          </a:ln>
        </p:spPr>
      </p:pic>
      <p:sp>
        <p:nvSpPr>
          <p:cNvPr id="211" name="CustomShape 3"/>
          <p:cNvSpPr/>
          <p:nvPr/>
        </p:nvSpPr>
        <p:spPr>
          <a:xfrm>
            <a:off x="311760" y="1152360"/>
            <a:ext cx="8519760" cy="318996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3"/>
          <a:stretch/>
        </p:blipFill>
        <p:spPr>
          <a:xfrm rot="5400000">
            <a:off x="2362320" y="1020240"/>
            <a:ext cx="4507560" cy="338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0"/>
            <a:ext cx="914328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200">
              <a:lnSpc>
                <a:spcPct val="100000"/>
              </a:lnSpc>
            </a:pPr>
            <a:r>
              <a:rPr b="0" lang="en-US" sz="22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STORYBOARD: CELL 7 DETAIL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2"/>
          <p:cNvSpPr/>
          <p:nvPr/>
        </p:nvSpPr>
        <p:spPr>
          <a:xfrm>
            <a:off x="713520" y="5475240"/>
            <a:ext cx="199584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Shape 361" descr=""/>
          <p:cNvPicPr/>
          <p:nvPr/>
        </p:nvPicPr>
        <p:blipFill>
          <a:blip r:embed="rId2"/>
          <a:stretch/>
        </p:blipFill>
        <p:spPr>
          <a:xfrm>
            <a:off x="0" y="0"/>
            <a:ext cx="969840" cy="818280"/>
          </a:xfrm>
          <a:prstGeom prst="rect">
            <a:avLst/>
          </a:prstGeom>
          <a:ln>
            <a:noFill/>
          </a:ln>
        </p:spPr>
      </p:pic>
      <p:sp>
        <p:nvSpPr>
          <p:cNvPr id="216" name="CustomShape 3"/>
          <p:cNvSpPr/>
          <p:nvPr/>
        </p:nvSpPr>
        <p:spPr>
          <a:xfrm>
            <a:off x="311760" y="1152360"/>
            <a:ext cx="8519760" cy="318996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3"/>
          <a:stretch/>
        </p:blipFill>
        <p:spPr>
          <a:xfrm rot="5400000">
            <a:off x="2273400" y="1020240"/>
            <a:ext cx="4507560" cy="338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0" y="0"/>
            <a:ext cx="914328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200">
              <a:lnSpc>
                <a:spcPct val="100000"/>
              </a:lnSpc>
            </a:pPr>
            <a:r>
              <a:rPr b="0" lang="en-US" sz="22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STORYBOARD: CELL 8 DETAIL (duplicate if you need more)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713520" y="5475240"/>
            <a:ext cx="199584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Shape 370" descr=""/>
          <p:cNvPicPr/>
          <p:nvPr/>
        </p:nvPicPr>
        <p:blipFill>
          <a:blip r:embed="rId2"/>
          <a:stretch/>
        </p:blipFill>
        <p:spPr>
          <a:xfrm>
            <a:off x="0" y="0"/>
            <a:ext cx="969840" cy="818280"/>
          </a:xfrm>
          <a:prstGeom prst="rect">
            <a:avLst/>
          </a:prstGeom>
          <a:ln>
            <a:noFill/>
          </a:ln>
        </p:spPr>
      </p:pic>
      <p:sp>
        <p:nvSpPr>
          <p:cNvPr id="221" name="CustomShape 3"/>
          <p:cNvSpPr/>
          <p:nvPr/>
        </p:nvSpPr>
        <p:spPr>
          <a:xfrm>
            <a:off x="311760" y="1152360"/>
            <a:ext cx="8519760" cy="318996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" descr=""/>
          <p:cNvPicPr/>
          <p:nvPr/>
        </p:nvPicPr>
        <p:blipFill>
          <a:blip r:embed="rId3"/>
          <a:stretch/>
        </p:blipFill>
        <p:spPr>
          <a:xfrm rot="5400000">
            <a:off x="2380320" y="1005120"/>
            <a:ext cx="4385880" cy="328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0" y="152280"/>
            <a:ext cx="914328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  </a:t>
            </a:r>
            <a:r>
              <a:rPr b="0" lang="en-US" sz="22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DECIDER’S SELECTED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  </a:t>
            </a:r>
            <a:r>
              <a:rPr b="0" lang="en-US" sz="22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CONCEPT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2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Shape 266" descr=""/>
          <p:cNvPicPr/>
          <p:nvPr/>
        </p:nvPicPr>
        <p:blipFill>
          <a:blip r:embed="rId2"/>
          <a:srcRect l="14171" t="66755" r="15934" b="11310"/>
          <a:stretch/>
        </p:blipFill>
        <p:spPr>
          <a:xfrm>
            <a:off x="3097440" y="3453840"/>
            <a:ext cx="2891160" cy="1612800"/>
          </a:xfrm>
          <a:prstGeom prst="rect">
            <a:avLst/>
          </a:prstGeom>
          <a:ln>
            <a:noFill/>
          </a:ln>
        </p:spPr>
      </p:pic>
      <p:pic>
        <p:nvPicPr>
          <p:cNvPr id="153" name="Shape 267" descr=""/>
          <p:cNvPicPr/>
          <p:nvPr/>
        </p:nvPicPr>
        <p:blipFill>
          <a:blip r:embed="rId3"/>
          <a:srcRect l="14537" t="36786" r="7445" b="40282"/>
          <a:stretch/>
        </p:blipFill>
        <p:spPr>
          <a:xfrm>
            <a:off x="3099240" y="1874160"/>
            <a:ext cx="2891160" cy="1510200"/>
          </a:xfrm>
          <a:prstGeom prst="rect">
            <a:avLst/>
          </a:prstGeom>
          <a:ln>
            <a:noFill/>
          </a:ln>
        </p:spPr>
      </p:pic>
      <p:pic>
        <p:nvPicPr>
          <p:cNvPr id="154" name="Shape 268" descr=""/>
          <p:cNvPicPr/>
          <p:nvPr/>
        </p:nvPicPr>
        <p:blipFill>
          <a:blip r:embed="rId4"/>
          <a:srcRect l="19284" t="6595" r="12649" b="70732"/>
          <a:stretch/>
        </p:blipFill>
        <p:spPr>
          <a:xfrm>
            <a:off x="3099240" y="85680"/>
            <a:ext cx="2891160" cy="171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CustomShape 1"/>
          <p:cNvSpPr/>
          <p:nvPr/>
        </p:nvSpPr>
        <p:spPr>
          <a:xfrm>
            <a:off x="0" y="152280"/>
            <a:ext cx="914328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  </a:t>
            </a:r>
            <a:r>
              <a:rPr b="0" lang="en-US" sz="22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MINE SELECTED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  </a:t>
            </a:r>
            <a:r>
              <a:rPr b="0" lang="en-US" sz="22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CONCEPT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2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6" name="" descr=""/>
          <p:cNvPicPr/>
          <p:nvPr/>
        </p:nvPicPr>
        <p:blipFill>
          <a:blip r:embed="rId2"/>
          <a:stretch/>
        </p:blipFill>
        <p:spPr>
          <a:xfrm>
            <a:off x="-401400" y="1371600"/>
            <a:ext cx="3236040" cy="2427120"/>
          </a:xfrm>
          <a:prstGeom prst="rect">
            <a:avLst/>
          </a:prstGeom>
          <a:ln>
            <a:noFill/>
          </a:ln>
        </p:spPr>
      </p:pic>
      <p:pic>
        <p:nvPicPr>
          <p:cNvPr id="157" name="" descr=""/>
          <p:cNvPicPr/>
          <p:nvPr/>
        </p:nvPicPr>
        <p:blipFill>
          <a:blip r:embed="rId3"/>
          <a:stretch/>
        </p:blipFill>
        <p:spPr>
          <a:xfrm>
            <a:off x="2834640" y="1389600"/>
            <a:ext cx="3212280" cy="2409120"/>
          </a:xfrm>
          <a:prstGeom prst="rect">
            <a:avLst/>
          </a:prstGeom>
          <a:ln>
            <a:noFill/>
          </a:ln>
        </p:spPr>
      </p:pic>
      <p:pic>
        <p:nvPicPr>
          <p:cNvPr id="158" name="" descr=""/>
          <p:cNvPicPr/>
          <p:nvPr/>
        </p:nvPicPr>
        <p:blipFill>
          <a:blip r:embed="rId4"/>
          <a:stretch/>
        </p:blipFill>
        <p:spPr>
          <a:xfrm>
            <a:off x="6046920" y="1371600"/>
            <a:ext cx="3236040" cy="242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0" y="152280"/>
            <a:ext cx="9143280" cy="51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34200" rIns="34200" tIns="34200" bIns="34200"/>
          <a:p>
            <a:pPr>
              <a:lnSpc>
                <a:spcPct val="200000"/>
              </a:lnSpc>
            </a:pPr>
            <a:r>
              <a:rPr b="0" lang="en-US" sz="22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   </a:t>
            </a:r>
            <a:r>
              <a:rPr b="0" lang="en-US" sz="2200" spc="-1" strike="noStrike">
                <a:solidFill>
                  <a:srgbClr val="fa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YOUR USER TEST FLOW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0" name="Shape 274" descr=""/>
          <p:cNvPicPr/>
          <p:nvPr/>
        </p:nvPicPr>
        <p:blipFill>
          <a:blip r:embed="rId2"/>
          <a:stretch/>
        </p:blipFill>
        <p:spPr>
          <a:xfrm>
            <a:off x="453960" y="731880"/>
            <a:ext cx="2252520" cy="1875600"/>
          </a:xfrm>
          <a:prstGeom prst="rect">
            <a:avLst/>
          </a:prstGeom>
          <a:ln>
            <a:noFill/>
          </a:ln>
        </p:spPr>
      </p:pic>
      <p:pic>
        <p:nvPicPr>
          <p:cNvPr id="161" name="Shape 275" descr=""/>
          <p:cNvPicPr/>
          <p:nvPr/>
        </p:nvPicPr>
        <p:blipFill>
          <a:blip r:embed="rId3"/>
          <a:stretch/>
        </p:blipFill>
        <p:spPr>
          <a:xfrm>
            <a:off x="453960" y="2748600"/>
            <a:ext cx="2252520" cy="1875600"/>
          </a:xfrm>
          <a:prstGeom prst="rect">
            <a:avLst/>
          </a:prstGeom>
          <a:ln>
            <a:noFill/>
          </a:ln>
        </p:spPr>
      </p:pic>
      <p:pic>
        <p:nvPicPr>
          <p:cNvPr id="162" name="Shape 276" descr=""/>
          <p:cNvPicPr/>
          <p:nvPr/>
        </p:nvPicPr>
        <p:blipFill>
          <a:blip r:embed="rId4"/>
          <a:stretch/>
        </p:blipFill>
        <p:spPr>
          <a:xfrm>
            <a:off x="6436800" y="2748600"/>
            <a:ext cx="2252520" cy="1875600"/>
          </a:xfrm>
          <a:prstGeom prst="rect">
            <a:avLst/>
          </a:prstGeom>
          <a:ln>
            <a:noFill/>
          </a:ln>
        </p:spPr>
      </p:pic>
      <p:pic>
        <p:nvPicPr>
          <p:cNvPr id="163" name="Shape 277" descr=""/>
          <p:cNvPicPr/>
          <p:nvPr/>
        </p:nvPicPr>
        <p:blipFill>
          <a:blip r:embed="rId5"/>
          <a:stretch/>
        </p:blipFill>
        <p:spPr>
          <a:xfrm>
            <a:off x="6436800" y="731880"/>
            <a:ext cx="2252520" cy="1875600"/>
          </a:xfrm>
          <a:prstGeom prst="rect">
            <a:avLst/>
          </a:prstGeom>
          <a:ln>
            <a:noFill/>
          </a:ln>
        </p:spPr>
      </p:pic>
      <p:pic>
        <p:nvPicPr>
          <p:cNvPr id="164" name="Shape 278" descr=""/>
          <p:cNvPicPr/>
          <p:nvPr/>
        </p:nvPicPr>
        <p:blipFill>
          <a:blip r:embed="rId6"/>
          <a:stretch/>
        </p:blipFill>
        <p:spPr>
          <a:xfrm>
            <a:off x="3445560" y="731880"/>
            <a:ext cx="2252520" cy="1875600"/>
          </a:xfrm>
          <a:prstGeom prst="rect">
            <a:avLst/>
          </a:prstGeom>
          <a:ln>
            <a:noFill/>
          </a:ln>
        </p:spPr>
      </p:pic>
      <p:pic>
        <p:nvPicPr>
          <p:cNvPr id="165" name="Shape 279" descr=""/>
          <p:cNvPicPr/>
          <p:nvPr/>
        </p:nvPicPr>
        <p:blipFill>
          <a:blip r:embed="rId7"/>
          <a:stretch/>
        </p:blipFill>
        <p:spPr>
          <a:xfrm>
            <a:off x="3445560" y="2748600"/>
            <a:ext cx="2252520" cy="1875600"/>
          </a:xfrm>
          <a:prstGeom prst="rect">
            <a:avLst/>
          </a:prstGeom>
          <a:ln>
            <a:noFill/>
          </a:ln>
        </p:spPr>
      </p:pic>
      <p:sp>
        <p:nvSpPr>
          <p:cNvPr id="166" name="CustomShape 2"/>
          <p:cNvSpPr/>
          <p:nvPr/>
        </p:nvSpPr>
        <p:spPr>
          <a:xfrm>
            <a:off x="528480" y="863280"/>
            <a:ext cx="289800" cy="2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3b0e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6511680" y="2876040"/>
            <a:ext cx="289800" cy="2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3b0e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CustomShape 4"/>
          <p:cNvSpPr/>
          <p:nvPr/>
        </p:nvSpPr>
        <p:spPr>
          <a:xfrm>
            <a:off x="6511680" y="863280"/>
            <a:ext cx="289800" cy="2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3b0e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3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CustomShape 5"/>
          <p:cNvSpPr/>
          <p:nvPr/>
        </p:nvSpPr>
        <p:spPr>
          <a:xfrm>
            <a:off x="3520080" y="863280"/>
            <a:ext cx="289800" cy="2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3b0e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CustomShape 6"/>
          <p:cNvSpPr/>
          <p:nvPr/>
        </p:nvSpPr>
        <p:spPr>
          <a:xfrm>
            <a:off x="3520080" y="2876040"/>
            <a:ext cx="289800" cy="2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3b0e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5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CustomShape 7"/>
          <p:cNvSpPr/>
          <p:nvPr/>
        </p:nvSpPr>
        <p:spPr>
          <a:xfrm>
            <a:off x="528480" y="2876040"/>
            <a:ext cx="289800" cy="29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 anchor="ctr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3b0e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4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CustomShape 8"/>
          <p:cNvSpPr/>
          <p:nvPr/>
        </p:nvSpPr>
        <p:spPr>
          <a:xfrm>
            <a:off x="736920" y="915480"/>
            <a:ext cx="1503000" cy="14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ermanent Marker"/>
                <a:ea typeface="Permanent Marker"/>
              </a:rPr>
              <a:t>People reads a twitter about Ooup.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CustomShape 9"/>
          <p:cNvSpPr/>
          <p:nvPr/>
        </p:nvSpPr>
        <p:spPr>
          <a:xfrm>
            <a:off x="6811560" y="2979720"/>
            <a:ext cx="1503000" cy="14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ermanent Marker"/>
                <a:ea typeface="Permanent Marker"/>
              </a:rPr>
              <a:t>Completes the riding contest and earn a reward coupon.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CustomShape 10"/>
          <p:cNvSpPr/>
          <p:nvPr/>
        </p:nvSpPr>
        <p:spPr>
          <a:xfrm>
            <a:off x="3744000" y="2979720"/>
            <a:ext cx="1503000" cy="14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ermanent Marker"/>
                <a:ea typeface="Permanent Marker"/>
              </a:rPr>
              <a:t>Choose to attend one contest.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CustomShape 11"/>
          <p:cNvSpPr/>
          <p:nvPr/>
        </p:nvSpPr>
        <p:spPr>
          <a:xfrm>
            <a:off x="6751080" y="915480"/>
            <a:ext cx="1503000" cy="14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ermanent Marker"/>
                <a:ea typeface="Permanent Marker"/>
              </a:rPr>
              <a:t>Download, sign up upon registered.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CustomShape 12"/>
          <p:cNvSpPr/>
          <p:nvPr/>
        </p:nvSpPr>
        <p:spPr>
          <a:xfrm>
            <a:off x="736920" y="2979720"/>
            <a:ext cx="1503000" cy="14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ermanent Marker"/>
                <a:ea typeface="Permanent Marker"/>
              </a:rPr>
              <a:t>Explore a list of riding contests.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CustomShape 13"/>
          <p:cNvSpPr/>
          <p:nvPr/>
        </p:nvSpPr>
        <p:spPr>
          <a:xfrm>
            <a:off x="3744000" y="915480"/>
            <a:ext cx="1503000" cy="141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ermanent Marker"/>
                <a:ea typeface="Permanent Marker"/>
              </a:rPr>
              <a:t>Read the introduction page to get the details of contests.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713520" y="5475240"/>
            <a:ext cx="199584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CustomShape 2"/>
          <p:cNvSpPr/>
          <p:nvPr/>
        </p:nvSpPr>
        <p:spPr>
          <a:xfrm>
            <a:off x="0" y="0"/>
            <a:ext cx="914328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200"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STORYBOARD: ENTIRE VIEW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Shape 298" descr=""/>
          <p:cNvPicPr/>
          <p:nvPr/>
        </p:nvPicPr>
        <p:blipFill>
          <a:blip r:embed="rId2"/>
          <a:stretch/>
        </p:blipFill>
        <p:spPr>
          <a:xfrm>
            <a:off x="0" y="0"/>
            <a:ext cx="969840" cy="818280"/>
          </a:xfrm>
          <a:prstGeom prst="rect">
            <a:avLst/>
          </a:prstGeom>
          <a:ln>
            <a:noFill/>
          </a:ln>
        </p:spPr>
      </p:pic>
      <p:sp>
        <p:nvSpPr>
          <p:cNvPr id="181" name="CustomShape 3"/>
          <p:cNvSpPr/>
          <p:nvPr/>
        </p:nvSpPr>
        <p:spPr>
          <a:xfrm>
            <a:off x="311760" y="1152360"/>
            <a:ext cx="8519760" cy="318996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1463040" y="525960"/>
            <a:ext cx="5760720" cy="432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0"/>
            <a:ext cx="914328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200">
              <a:lnSpc>
                <a:spcPct val="100000"/>
              </a:lnSpc>
            </a:pPr>
            <a:r>
              <a:rPr b="0" lang="en-US" sz="22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STORYBOARD: CELL 1 DETAIL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713520" y="5475240"/>
            <a:ext cx="1995840" cy="31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Shape 307" descr=""/>
          <p:cNvPicPr/>
          <p:nvPr/>
        </p:nvPicPr>
        <p:blipFill>
          <a:blip r:embed="rId2"/>
          <a:stretch/>
        </p:blipFill>
        <p:spPr>
          <a:xfrm>
            <a:off x="0" y="0"/>
            <a:ext cx="969840" cy="818280"/>
          </a:xfrm>
          <a:prstGeom prst="rect">
            <a:avLst/>
          </a:prstGeom>
          <a:ln>
            <a:noFill/>
          </a:ln>
        </p:spPr>
      </p:pic>
      <p:sp>
        <p:nvSpPr>
          <p:cNvPr id="186" name="CustomShape 3"/>
          <p:cNvSpPr/>
          <p:nvPr/>
        </p:nvSpPr>
        <p:spPr>
          <a:xfrm>
            <a:off x="311760" y="1152360"/>
            <a:ext cx="8519760" cy="318996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" descr=""/>
          <p:cNvPicPr/>
          <p:nvPr/>
        </p:nvPicPr>
        <p:blipFill>
          <a:blip r:embed="rId3"/>
          <a:stretch/>
        </p:blipFill>
        <p:spPr>
          <a:xfrm rot="5400000">
            <a:off x="2270520" y="1020600"/>
            <a:ext cx="4510440" cy="338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0" y="0"/>
            <a:ext cx="914328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200">
              <a:lnSpc>
                <a:spcPct val="100000"/>
              </a:lnSpc>
            </a:pPr>
            <a:r>
              <a:rPr b="0" lang="en-US" sz="22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STORYBOARD: CELL 2 DETAIL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713520" y="5475240"/>
            <a:ext cx="199584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Shape 316" descr=""/>
          <p:cNvPicPr/>
          <p:nvPr/>
        </p:nvPicPr>
        <p:blipFill>
          <a:blip r:embed="rId2"/>
          <a:stretch/>
        </p:blipFill>
        <p:spPr>
          <a:xfrm>
            <a:off x="0" y="0"/>
            <a:ext cx="969840" cy="818280"/>
          </a:xfrm>
          <a:prstGeom prst="rect">
            <a:avLst/>
          </a:prstGeom>
          <a:ln>
            <a:noFill/>
          </a:ln>
        </p:spPr>
      </p:pic>
      <p:sp>
        <p:nvSpPr>
          <p:cNvPr id="191" name="CustomShape 3"/>
          <p:cNvSpPr/>
          <p:nvPr/>
        </p:nvSpPr>
        <p:spPr>
          <a:xfrm>
            <a:off x="311760" y="1152360"/>
            <a:ext cx="8519760" cy="318996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" descr=""/>
          <p:cNvPicPr/>
          <p:nvPr/>
        </p:nvPicPr>
        <p:blipFill>
          <a:blip r:embed="rId3"/>
          <a:stretch/>
        </p:blipFill>
        <p:spPr>
          <a:xfrm rot="5400000">
            <a:off x="2072520" y="975600"/>
            <a:ext cx="4632480" cy="3474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0" y="0"/>
            <a:ext cx="914328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200">
              <a:lnSpc>
                <a:spcPct val="100000"/>
              </a:lnSpc>
            </a:pPr>
            <a:r>
              <a:rPr b="0" lang="en-US" sz="22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STORYBOARD: CELL 3 DETAIL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713520" y="5475240"/>
            <a:ext cx="199584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Shape 325" descr=""/>
          <p:cNvPicPr/>
          <p:nvPr/>
        </p:nvPicPr>
        <p:blipFill>
          <a:blip r:embed="rId2"/>
          <a:stretch/>
        </p:blipFill>
        <p:spPr>
          <a:xfrm>
            <a:off x="0" y="0"/>
            <a:ext cx="969840" cy="81828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311760" y="1152360"/>
            <a:ext cx="8519760" cy="318996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3"/>
          <a:stretch/>
        </p:blipFill>
        <p:spPr>
          <a:xfrm rot="5400000">
            <a:off x="2377800" y="1099800"/>
            <a:ext cx="4385880" cy="328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0" y="0"/>
            <a:ext cx="9143280" cy="70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marL="914400" indent="-34200">
              <a:lnSpc>
                <a:spcPct val="100000"/>
              </a:lnSpc>
            </a:pPr>
            <a:r>
              <a:rPr b="0" lang="en-US" sz="2200" spc="-1" strike="noStrike">
                <a:solidFill>
                  <a:srgbClr val="02b3e4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STORYBOARD: CELL 4 DETAIL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2"/>
          <p:cNvSpPr/>
          <p:nvPr/>
        </p:nvSpPr>
        <p:spPr>
          <a:xfrm>
            <a:off x="713520" y="5475240"/>
            <a:ext cx="1995840" cy="31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26640" rIns="26640" tIns="26640" bIns="26640" anchor="ctr"/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8edae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Open Sans"/>
              </a:rPr>
              <a:t>Description goes here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Shape 334" descr=""/>
          <p:cNvPicPr/>
          <p:nvPr/>
        </p:nvPicPr>
        <p:blipFill>
          <a:blip r:embed="rId2"/>
          <a:stretch/>
        </p:blipFill>
        <p:spPr>
          <a:xfrm>
            <a:off x="0" y="0"/>
            <a:ext cx="969840" cy="818280"/>
          </a:xfrm>
          <a:prstGeom prst="rect">
            <a:avLst/>
          </a:prstGeom>
          <a:ln>
            <a:noFill/>
          </a:ln>
        </p:spPr>
      </p:pic>
      <p:sp>
        <p:nvSpPr>
          <p:cNvPr id="201" name="CustomShape 3"/>
          <p:cNvSpPr/>
          <p:nvPr/>
        </p:nvSpPr>
        <p:spPr>
          <a:xfrm>
            <a:off x="311760" y="1152360"/>
            <a:ext cx="8519760" cy="3189960"/>
          </a:xfrm>
          <a:prstGeom prst="rect">
            <a:avLst/>
          </a:prstGeom>
          <a:noFill/>
          <a:ln w="9360">
            <a:solidFill>
              <a:srgbClr val="dcdee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1080" rIns="91080" tIns="91080" bIns="9108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 Light"/>
                <a:ea typeface="Open Sans Light"/>
              </a:rPr>
              <a:t>insert actual image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3"/>
          <a:stretch/>
        </p:blipFill>
        <p:spPr>
          <a:xfrm rot="5400000">
            <a:off x="2267640" y="1060920"/>
            <a:ext cx="4534920" cy="340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2018-02-12T12:55:48Z</dcterms:modified>
  <cp:revision>2</cp:revision>
  <dc:subject/>
  <dc:title/>
</cp:coreProperties>
</file>